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7" r:id="rId3"/>
    <p:sldId id="259" r:id="rId4"/>
    <p:sldId id="263" r:id="rId5"/>
    <p:sldId id="264" r:id="rId6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810" y="-365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6952B-B914-43CB-895F-C5362784A161}" type="datetimeFigureOut">
              <a:rPr lang="pl-PL" smtClean="0"/>
              <a:pPr/>
              <a:t>2021-04-16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2B7D0-CC07-4D30-A32A-9548F6823501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20745888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6952B-B914-43CB-895F-C5362784A161}" type="datetimeFigureOut">
              <a:rPr lang="pl-PL" smtClean="0"/>
              <a:pPr/>
              <a:t>2021-04-16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2B7D0-CC07-4D30-A32A-9548F6823501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5207588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6952B-B914-43CB-895F-C5362784A161}" type="datetimeFigureOut">
              <a:rPr lang="pl-PL" smtClean="0"/>
              <a:pPr/>
              <a:t>2021-04-16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2B7D0-CC07-4D30-A32A-9548F6823501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21476879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6952B-B914-43CB-895F-C5362784A161}" type="datetimeFigureOut">
              <a:rPr lang="pl-PL" smtClean="0"/>
              <a:pPr/>
              <a:t>2021-04-16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2B7D0-CC07-4D30-A32A-9548F6823501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10789428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6952B-B914-43CB-895F-C5362784A161}" type="datetimeFigureOut">
              <a:rPr lang="pl-PL" smtClean="0"/>
              <a:pPr/>
              <a:t>2021-04-16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2B7D0-CC07-4D30-A32A-9548F6823501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7251641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6952B-B914-43CB-895F-C5362784A161}" type="datetimeFigureOut">
              <a:rPr lang="pl-PL" smtClean="0"/>
              <a:pPr/>
              <a:t>2021-04-16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2B7D0-CC07-4D30-A32A-9548F6823501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26225573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6952B-B914-43CB-895F-C5362784A161}" type="datetimeFigureOut">
              <a:rPr lang="pl-PL" smtClean="0"/>
              <a:pPr/>
              <a:t>2021-04-16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2B7D0-CC07-4D30-A32A-9548F6823501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9893688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6952B-B914-43CB-895F-C5362784A161}" type="datetimeFigureOut">
              <a:rPr lang="pl-PL" smtClean="0"/>
              <a:pPr/>
              <a:t>2021-04-16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2B7D0-CC07-4D30-A32A-9548F6823501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24906962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6952B-B914-43CB-895F-C5362784A161}" type="datetimeFigureOut">
              <a:rPr lang="pl-PL" smtClean="0"/>
              <a:pPr/>
              <a:t>2021-04-16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2B7D0-CC07-4D30-A32A-9548F6823501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28611612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6952B-B914-43CB-895F-C5362784A161}" type="datetimeFigureOut">
              <a:rPr lang="pl-PL" smtClean="0"/>
              <a:pPr/>
              <a:t>2021-04-16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2B7D0-CC07-4D30-A32A-9548F6823501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16981795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6952B-B914-43CB-895F-C5362784A161}" type="datetimeFigureOut">
              <a:rPr lang="pl-PL" smtClean="0"/>
              <a:pPr/>
              <a:t>2021-04-16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2B7D0-CC07-4D30-A32A-9548F6823501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17477265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36952B-B914-43CB-895F-C5362784A161}" type="datetimeFigureOut">
              <a:rPr lang="pl-PL" smtClean="0"/>
              <a:pPr/>
              <a:t>2021-04-16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92B7D0-CC07-4D30-A32A-9548F6823501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437005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2123728" y="1988840"/>
            <a:ext cx="5400600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4400" b="1" dirty="0"/>
              <a:t>Gazetka szkolna – </a:t>
            </a:r>
            <a:r>
              <a:rPr lang="pl-PL" sz="4400" b="1" dirty="0" smtClean="0"/>
              <a:t>sport w naszej szkole</a:t>
            </a:r>
          </a:p>
          <a:p>
            <a:pPr algn="ctr"/>
            <a:endParaRPr lang="pl-PL" sz="4400" b="1" dirty="0"/>
          </a:p>
          <a:p>
            <a:pPr algn="ctr"/>
            <a:r>
              <a:rPr lang="pl-PL" sz="4400" b="1" dirty="0" smtClean="0">
                <a:solidFill>
                  <a:srgbClr val="FF0000"/>
                </a:solidFill>
              </a:rPr>
              <a:t>Paweł Szota 6e</a:t>
            </a:r>
            <a:endParaRPr lang="pl-PL" sz="4400" b="1" dirty="0">
              <a:solidFill>
                <a:srgbClr val="FF000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202336" y="2899813"/>
            <a:ext cx="500063" cy="500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119443228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2800" dirty="0" smtClean="0"/>
              <a:t>Arkadiusz Milik</a:t>
            </a:r>
            <a:endParaRPr lang="pl-PL" sz="2800" dirty="0"/>
          </a:p>
        </p:txBody>
      </p:sp>
      <p:pic>
        <p:nvPicPr>
          <p:cNvPr id="5" name="Symbol zastępczy obrazu 4"/>
          <p:cNvPicPr>
            <a:picLocks noGrp="1" noChangeAspect="1"/>
          </p:cNvPicPr>
          <p:nvPr>
            <p:ph type="pic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5622" r="5622"/>
          <a:stretch>
            <a:fillRect/>
          </a:stretch>
        </p:blipFill>
        <p:spPr>
          <a:xfrm>
            <a:off x="1691680" y="476672"/>
            <a:ext cx="5486400" cy="4114800"/>
          </a:xfrm>
        </p:spPr>
      </p:pic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1302022"/>
          </a:xfrm>
        </p:spPr>
        <p:txBody>
          <a:bodyPr>
            <a:noAutofit/>
          </a:bodyPr>
          <a:lstStyle/>
          <a:p>
            <a:r>
              <a:rPr lang="pl-PL" sz="1600" dirty="0" smtClean="0"/>
              <a:t>Jest to piłkarz grający na pozycji środkowego  napastnika   </a:t>
            </a:r>
          </a:p>
          <a:p>
            <a:r>
              <a:rPr lang="pl-PL" sz="1600" dirty="0" smtClean="0"/>
              <a:t>w Drużynie Olimpique Marsylia  ( aktualnie wypożyczony z SSC Napoli ). Urodził się w Tychach. Uczył się w szkole SP 35 Tychy. Ma 27 lat i w czerwcu 2021 r.  będzie reprezentował  Polskę na Mistrzostwach Europy.</a:t>
            </a:r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xmlns="" val="14811123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pl-PL" sz="3600" dirty="0" smtClean="0"/>
              <a:t>Mariusz Czerkawski</a:t>
            </a:r>
            <a:endParaRPr lang="pl-PL" sz="3600" dirty="0"/>
          </a:p>
        </p:txBody>
      </p:sp>
      <p:pic>
        <p:nvPicPr>
          <p:cNvPr id="5" name="Symbol zastępczy zawartości 4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779912" y="548680"/>
            <a:ext cx="4149420" cy="5249072"/>
          </a:xfrm>
        </p:spPr>
      </p:pic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pl-PL" sz="2800" dirty="0" smtClean="0"/>
              <a:t>Po prawej stronie widać hokeistę. Mariusz Czerkawski uczący się w naszej szkole. Co ciekawe urodził się </a:t>
            </a:r>
          </a:p>
          <a:p>
            <a:r>
              <a:rPr lang="pl-PL" sz="2800" dirty="0" smtClean="0"/>
              <a:t>w Radomsku. Grał z moim tatą na alejce w hokeja. Już skończył karierę. </a:t>
            </a:r>
            <a:endParaRPr lang="pl-PL" sz="2800" dirty="0"/>
          </a:p>
        </p:txBody>
      </p:sp>
    </p:spTree>
    <p:extLst>
      <p:ext uri="{BB962C8B-B14F-4D97-AF65-F5344CB8AC3E}">
        <p14:creationId xmlns:p14="http://schemas.microsoft.com/office/powerpoint/2010/main" xmlns="" val="324441390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>
                <a:solidFill>
                  <a:schemeClr val="bg1"/>
                </a:solidFill>
              </a:rPr>
              <a:t>Szkoła</a:t>
            </a:r>
            <a:endParaRPr lang="pl-PL" dirty="0">
              <a:solidFill>
                <a:schemeClr val="bg1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b="1" dirty="0" smtClean="0"/>
              <a:t>Myślę, że warto też przypomnieć o Panu Bartku, który dba o naszą formę fizyczną. Jest znakomitym nauczycielem WF-u. Pomaga nam być jak Arkadiusz Milik czy Mariusz Czerkawski. Podsumowując jesteśmy bardzo utytułowaną szkołą. Jestem z tego bardzo zadowolony.</a:t>
            </a:r>
          </a:p>
        </p:txBody>
      </p:sp>
    </p:spTree>
    <p:extLst>
      <p:ext uri="{BB962C8B-B14F-4D97-AF65-F5344CB8AC3E}">
        <p14:creationId xmlns:p14="http://schemas.microsoft.com/office/powerpoint/2010/main" xmlns="" val="31824177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0">
        <p:cut/>
      </p:transition>
    </mc:Choice>
    <mc:Fallback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>
                <a:solidFill>
                  <a:schemeClr val="bg1"/>
                </a:solidFill>
              </a:rPr>
              <a:t>Lekcja</a:t>
            </a:r>
            <a:endParaRPr lang="pl-PL" dirty="0">
              <a:solidFill>
                <a:schemeClr val="bg1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11560" y="1628800"/>
            <a:ext cx="82296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pl-PL" sz="5400" b="1" dirty="0" smtClean="0"/>
              <a:t>DZIĘKUJE BARDZO!!! TO SĄ MOJE INFORMACJE O SZKOLE SP35 W TYCHACH!!!</a:t>
            </a:r>
            <a:endParaRPr lang="pl-PL" sz="5400" b="1" dirty="0"/>
          </a:p>
        </p:txBody>
      </p:sp>
    </p:spTree>
    <p:extLst>
      <p:ext uri="{BB962C8B-B14F-4D97-AF65-F5344CB8AC3E}">
        <p14:creationId xmlns:p14="http://schemas.microsoft.com/office/powerpoint/2010/main" xmlns="" val="407380431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</TotalTime>
  <Words>155</Words>
  <Application>Microsoft Office PowerPoint</Application>
  <PresentationFormat>Pokaz na ekranie (4:3)</PresentationFormat>
  <Paragraphs>13</Paragraphs>
  <Slides>5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5</vt:i4>
      </vt:variant>
    </vt:vector>
  </HeadingPairs>
  <TitlesOfParts>
    <vt:vector size="6" baseType="lpstr">
      <vt:lpstr>Motyw pakietu Office</vt:lpstr>
      <vt:lpstr>Slajd 1</vt:lpstr>
      <vt:lpstr>Arkadiusz Milik</vt:lpstr>
      <vt:lpstr>Mariusz Czerkawski</vt:lpstr>
      <vt:lpstr>Szkoła</vt:lpstr>
      <vt:lpstr>Lekcja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Gazetka szkolna – piłka nożna</dc:title>
  <dc:creator>Toshiba</dc:creator>
  <cp:lastModifiedBy>Ewa Matusik</cp:lastModifiedBy>
  <cp:revision>9</cp:revision>
  <dcterms:created xsi:type="dcterms:W3CDTF">2021-04-06T15:34:26Z</dcterms:created>
  <dcterms:modified xsi:type="dcterms:W3CDTF">2021-04-16T03:26:13Z</dcterms:modified>
</cp:coreProperties>
</file>