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55" d="100"/>
          <a:sy n="55" d="100"/>
        </p:scale>
        <p:origin x="-725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1645353-E50A-4C4C-A03F-93FF094ED96A}" type="datetimeFigureOut">
              <a:rPr lang="pl-PL" smtClean="0"/>
              <a:pPr/>
              <a:t>2021-04-08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8DCE833-DA56-42A0-A734-541DA6B1109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07558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5353-E50A-4C4C-A03F-93FF094ED96A}" type="datetimeFigureOut">
              <a:rPr lang="pl-PL" smtClean="0"/>
              <a:pPr/>
              <a:t>2021-04-08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E833-DA56-42A0-A734-541DA6B1109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029599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5353-E50A-4C4C-A03F-93FF094ED96A}" type="datetimeFigureOut">
              <a:rPr lang="pl-PL" smtClean="0"/>
              <a:pPr/>
              <a:t>2021-04-08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E833-DA56-42A0-A734-541DA6B1109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600298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5353-E50A-4C4C-A03F-93FF094ED96A}" type="datetimeFigureOut">
              <a:rPr lang="pl-PL" smtClean="0"/>
              <a:pPr/>
              <a:t>2021-04-08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E833-DA56-42A0-A734-541DA6B1109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14599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5353-E50A-4C4C-A03F-93FF094ED96A}" type="datetimeFigureOut">
              <a:rPr lang="pl-PL" smtClean="0"/>
              <a:pPr/>
              <a:t>2021-04-08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E833-DA56-42A0-A734-541DA6B1109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577937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5353-E50A-4C4C-A03F-93FF094ED96A}" type="datetimeFigureOut">
              <a:rPr lang="pl-PL" smtClean="0"/>
              <a:pPr/>
              <a:t>2021-04-08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E833-DA56-42A0-A734-541DA6B1109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891988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5353-E50A-4C4C-A03F-93FF094ED96A}" type="datetimeFigureOut">
              <a:rPr lang="pl-PL" smtClean="0"/>
              <a:pPr/>
              <a:t>2021-04-08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E833-DA56-42A0-A734-541DA6B1109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066098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5353-E50A-4C4C-A03F-93FF094ED96A}" type="datetimeFigureOut">
              <a:rPr lang="pl-PL" smtClean="0"/>
              <a:pPr/>
              <a:t>2021-04-08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E833-DA56-42A0-A734-541DA6B1109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623882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5353-E50A-4C4C-A03F-93FF094ED96A}" type="datetimeFigureOut">
              <a:rPr lang="pl-PL" smtClean="0"/>
              <a:pPr/>
              <a:t>2021-04-08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E833-DA56-42A0-A734-541DA6B1109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925793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5353-E50A-4C4C-A03F-93FF094ED96A}" type="datetimeFigureOut">
              <a:rPr lang="pl-PL" smtClean="0"/>
              <a:pPr/>
              <a:t>2021-04-08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E833-DA56-42A0-A734-541DA6B1109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186569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5353-E50A-4C4C-A03F-93FF094ED96A}" type="datetimeFigureOut">
              <a:rPr lang="pl-PL" smtClean="0"/>
              <a:pPr/>
              <a:t>2021-04-08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E833-DA56-42A0-A734-541DA6B1109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213331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5353-E50A-4C4C-A03F-93FF094ED96A}" type="datetimeFigureOut">
              <a:rPr lang="pl-PL" smtClean="0"/>
              <a:pPr/>
              <a:t>2021-04-08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E833-DA56-42A0-A734-541DA6B1109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875779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5353-E50A-4C4C-A03F-93FF094ED96A}" type="datetimeFigureOut">
              <a:rPr lang="pl-PL" smtClean="0"/>
              <a:pPr/>
              <a:t>2021-04-08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E833-DA56-42A0-A734-541DA6B1109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83933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5353-E50A-4C4C-A03F-93FF094ED96A}" type="datetimeFigureOut">
              <a:rPr lang="pl-PL" smtClean="0"/>
              <a:pPr/>
              <a:t>2021-04-08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E833-DA56-42A0-A734-541DA6B1109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657471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5353-E50A-4C4C-A03F-93FF094ED96A}" type="datetimeFigureOut">
              <a:rPr lang="pl-PL" smtClean="0"/>
              <a:pPr/>
              <a:t>2021-04-08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E833-DA56-42A0-A734-541DA6B1109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136502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5353-E50A-4C4C-A03F-93FF094ED96A}" type="datetimeFigureOut">
              <a:rPr lang="pl-PL" smtClean="0"/>
              <a:pPr/>
              <a:t>2021-04-08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E833-DA56-42A0-A734-541DA6B1109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791368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5353-E50A-4C4C-A03F-93FF094ED96A}" type="datetimeFigureOut">
              <a:rPr lang="pl-PL" smtClean="0"/>
              <a:pPr/>
              <a:t>2021-04-08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E833-DA56-42A0-A734-541DA6B1109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531613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1645353-E50A-4C4C-A03F-93FF094ED96A}" type="datetimeFigureOut">
              <a:rPr lang="pl-PL" smtClean="0"/>
              <a:pPr/>
              <a:t>2021-04-08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48DCE833-DA56-42A0-A734-541DA6B1109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629883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Telefony na przerwach!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16181" y="3996893"/>
            <a:ext cx="9144000" cy="1655762"/>
          </a:xfrm>
        </p:spPr>
        <p:txBody>
          <a:bodyPr/>
          <a:lstStyle/>
          <a:p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Minister edukacji ogłosił, że od 08.04.2021 r. na przerwach w szkołach podstawowych na terenie naszego kraju będzie można używać telefonów komórkowych.</a:t>
            </a:r>
          </a:p>
        </p:txBody>
      </p:sp>
    </p:spTree>
    <p:extLst>
      <p:ext uri="{BB962C8B-B14F-4D97-AF65-F5344CB8AC3E}">
        <p14:creationId xmlns:p14="http://schemas.microsoft.com/office/powerpoint/2010/main" xmlns="" val="859306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73986" y="-498331"/>
            <a:ext cx="4126860" cy="2023252"/>
          </a:xfrm>
        </p:spPr>
        <p:txBody>
          <a:bodyPr/>
          <a:lstStyle/>
          <a:p>
            <a:r>
              <a:rPr lang="pl-PL" dirty="0"/>
              <a:t>Raj dla uczniów, piekło dla rodziców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1436" y="1309687"/>
            <a:ext cx="5626100" cy="344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41049" y="1524921"/>
            <a:ext cx="5350387" cy="4481457"/>
          </a:xfrm>
        </p:spPr>
        <p:txBody>
          <a:bodyPr>
            <a:noAutofit/>
          </a:bodyPr>
          <a:lstStyle/>
          <a:p>
            <a:r>
              <a:rPr lang="pl-PL" sz="2000" dirty="0"/>
              <a:t>Większości rodziców nie spodoba się ten pomysł. Nasz rząd zdaje sobie z tego sprawę. Chcieliśmy jednak urozmaicić życie uczniów w szkole. Uzależnienia raczej nie podrosną, gdyż 20 minut dziennie więcej na telefonie praktycznie nic nie zmieni. Uczniowie od razu zakochali się w tym pomyśle. Po tym pozwoleniu bardzo łatwo będzie przemycać  telefony na sprawdziany i kartkówki. Dlatego każdy wchodzący do Sali lekcyjnej będzie musiał oddać swój sprzęt nauczycielowi.  </a:t>
            </a:r>
          </a:p>
        </p:txBody>
      </p:sp>
    </p:spTree>
    <p:extLst>
      <p:ext uri="{BB962C8B-B14F-4D97-AF65-F5344CB8AC3E}">
        <p14:creationId xmlns:p14="http://schemas.microsoft.com/office/powerpoint/2010/main" xmlns="" val="1963486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PRIMA APRILLIS! To był żart! 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97646" y="2063750"/>
            <a:ext cx="4971258" cy="33115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67607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625" y="0"/>
            <a:ext cx="10396882" cy="1151965"/>
          </a:xfrm>
        </p:spPr>
        <p:txBody>
          <a:bodyPr/>
          <a:lstStyle/>
          <a:p>
            <a:r>
              <a:rPr lang="pl-PL" dirty="0"/>
              <a:t>Czym jest prima </a:t>
            </a:r>
            <a:r>
              <a:rPr lang="pl-PL" dirty="0" err="1"/>
              <a:t>aprillis</a:t>
            </a:r>
            <a:r>
              <a:rPr lang="pl-PL" dirty="0"/>
              <a:t>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11728" y="2369128"/>
            <a:ext cx="11492346" cy="21820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dirty="0"/>
              <a:t>Prima </a:t>
            </a:r>
            <a:r>
              <a:rPr lang="pl-PL" sz="2400" dirty="0" err="1"/>
              <a:t>aprillis</a:t>
            </a:r>
            <a:r>
              <a:rPr lang="pl-PL" sz="2400" dirty="0"/>
              <a:t> jest obchodzone co rok 1 kwietnia. Zaczął być popularny w późnym średniowieczu. Prawdopodobnie nawiązuje on do dawnych starorzymskich praktyk. Niektórzy uważają, że geneza zwyczaju ma związek z rzymskim zwyczajem </a:t>
            </a:r>
            <a:r>
              <a:rPr lang="pl-PL" sz="2400" dirty="0" err="1"/>
              <a:t>Cerialii</a:t>
            </a:r>
            <a:r>
              <a:rPr lang="pl-PL" sz="2400" dirty="0"/>
              <a:t>, obchodzonym na początku kwietnia na cześć bogini Ceres. Według jednej z legend, kiedy poszukiwała ona swojej porwanej córki, została wyprowadzona w pole. </a:t>
            </a:r>
          </a:p>
          <a:p>
            <a:pPr marL="0" indent="0">
              <a:buNone/>
            </a:pPr>
            <a:r>
              <a:rPr lang="pl-PL" sz="2400" dirty="0"/>
              <a:t>W niektórych krajach dawno temu obchodzono nowy rok 1 kwietnia. Kiedy w 1582 roku Grzegorz XIII prowadził nowy kalendarz dla świata chrześcijańskiego, a nowy rok rozpoczynał się w dniu 1 stycznia, nadal w wielu krajach prezenty noworoczne otrzymywano 1 kwietnia. Ponadto było wiele osób, które nie słyszały lub nie wierzyły w zmianę daty i nadal obchodziły Nowy Rok właśnie 1 kwietnia. Inni w tym dniu robili im kawały i nazywali ich „kwietniowymi głupcami”</a:t>
            </a:r>
          </a:p>
        </p:txBody>
      </p:sp>
    </p:spTree>
    <p:extLst>
      <p:ext uri="{BB962C8B-B14F-4D97-AF65-F5344CB8AC3E}">
        <p14:creationId xmlns:p14="http://schemas.microsoft.com/office/powerpoint/2010/main" xmlns="" val="2356508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Najpopularniejsze żarty prima </a:t>
            </a:r>
            <a:r>
              <a:rPr lang="pl-PL" dirty="0" err="1"/>
              <a:t>aprillisowe</a:t>
            </a:r>
            <a:r>
              <a:rPr lang="pl-PL" dirty="0"/>
              <a:t>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85799" y="2063396"/>
            <a:ext cx="8042565" cy="3506131"/>
          </a:xfrm>
        </p:spPr>
        <p:txBody>
          <a:bodyPr>
            <a:noAutofit/>
          </a:bodyPr>
          <a:lstStyle/>
          <a:p>
            <a:r>
              <a:rPr lang="pl-PL" sz="2400" dirty="0"/>
              <a:t>Nie mydlące się mydło – trzeba pomalować mydło przezroczystym lakierem do paznokci,</a:t>
            </a:r>
          </a:p>
          <a:p>
            <a:r>
              <a:rPr lang="pl-PL" sz="2400" dirty="0"/>
              <a:t>Żart z zegarkiem -  czyli przestawianie wszystkich zegarów w domu na inną godzinę,</a:t>
            </a:r>
          </a:p>
          <a:p>
            <a:r>
              <a:rPr lang="pl-PL" sz="2400" dirty="0"/>
              <a:t>Żart z monetą – wystarczy przykleić pieniążek do podłogi,</a:t>
            </a:r>
          </a:p>
          <a:p>
            <a:r>
              <a:rPr lang="pl-PL" sz="2400" dirty="0"/>
              <a:t>Niesmaczne babeczki – przy pieczeniu babeczek do jednej z nich dodaj trochę majonezu, musztardy itp.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15837" y="1598802"/>
            <a:ext cx="2866846" cy="2217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77462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darzenie główne">
  <a:themeElements>
    <a:clrScheme name="Wydarzenie główne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Wydarzenie główne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ydarzenie główne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CF823853-53CC-4249-AEDB-2EA9F718B2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TM04033927[[fn=Wydarzenie główne]]</Template>
  <TotalTime>370</TotalTime>
  <Words>256</Words>
  <Application>Microsoft Office PowerPoint</Application>
  <PresentationFormat>Niestandardowy</PresentationFormat>
  <Paragraphs>13</Paragraphs>
  <Slides>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6" baseType="lpstr">
      <vt:lpstr>Wydarzenie główne</vt:lpstr>
      <vt:lpstr>Telefony na przerwach!</vt:lpstr>
      <vt:lpstr>Raj dla uczniów, piekło dla rodziców</vt:lpstr>
      <vt:lpstr>PRIMA APRILLIS! To był żart! </vt:lpstr>
      <vt:lpstr>Czym jest prima aprillis?</vt:lpstr>
      <vt:lpstr>Najpopularniejsze żarty prima aprillisowe: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Telefony na przerwach!</dc:title>
  <dc:creator>Windows</dc:creator>
  <cp:lastModifiedBy>Ewa Matusik</cp:lastModifiedBy>
  <cp:revision>13</cp:revision>
  <dcterms:created xsi:type="dcterms:W3CDTF">2021-04-07T12:16:54Z</dcterms:created>
  <dcterms:modified xsi:type="dcterms:W3CDTF">2021-04-08T04:43:20Z</dcterms:modified>
</cp:coreProperties>
</file>