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725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45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224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58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702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940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6413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45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4020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779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A5DE-7407-4DE7-86A2-DA34802ADC1F}" type="datetimeFigureOut">
              <a:rPr lang="pl-PL" smtClean="0"/>
              <a:pPr/>
              <a:t>2021-04-14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A054-A2C7-4C13-BE8B-43BFFF8B01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277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Stany Zjednoczone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Natalia Wojtaszczyk 6e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31260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Stany Zjednoczone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Stany Zjednoczona- jest to jedno z państw Ameryki Północnej. Stany Zjednoczone są podzielone na 50 stanów. Prezydentem tego kraju jest Joe Biden. Kraj ten graniczy: od strony zachodu z Oceanem Spokojnym, Oceanem Arktycznym od północnego zachodu oraz Oceanem Atlantyckim od wschodu. Stolicą Stanów jest Waszyngton, znajduje się on przy granicy z Kanadą.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0410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Liczba ludności w Stanach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Stanach mieszka około 328,2 milionów osób (2019).</a:t>
            </a:r>
          </a:p>
        </p:txBody>
      </p:sp>
    </p:spTree>
    <p:extLst>
      <p:ext uri="{BB962C8B-B14F-4D97-AF65-F5344CB8AC3E}">
        <p14:creationId xmlns:p14="http://schemas.microsoft.com/office/powerpoint/2010/main" xmlns="" val="84971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Stany w Stanach Zjednoczonych: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400" dirty="0" smtClean="0"/>
              <a:t>-Kalifornia                 -Massachusetts                  -Oregon                        -Karolina Południowa             -Iowa</a:t>
            </a:r>
          </a:p>
          <a:p>
            <a:pPr marL="0" indent="0">
              <a:buNone/>
            </a:pPr>
            <a:r>
              <a:rPr lang="pl-PL" sz="1400" dirty="0" smtClean="0"/>
              <a:t>-Teksas                       - Michigan                           -Nowy Jork                  -Montana                                  -Idaho</a:t>
            </a:r>
          </a:p>
          <a:p>
            <a:pPr marL="0" indent="0">
              <a:buNone/>
            </a:pPr>
            <a:r>
              <a:rPr lang="pl-PL" sz="1400" dirty="0" smtClean="0"/>
              <a:t>-Floryda                     -Wirginia                              -Utah                            -Nowy Meksyk                         -Nebraska</a:t>
            </a:r>
          </a:p>
          <a:p>
            <a:pPr marL="0" indent="0">
              <a:buNone/>
            </a:pPr>
            <a:r>
              <a:rPr lang="pl-PL" sz="1400" dirty="0" smtClean="0"/>
              <a:t>-Georgia                    -Ohio                                     -Tennessee                  -Nevada                                    -</a:t>
            </a:r>
            <a:r>
              <a:rPr lang="pl-PL" sz="1400" dirty="0" err="1" smtClean="0"/>
              <a:t>Rhode</a:t>
            </a:r>
            <a:r>
              <a:rPr lang="pl-PL" sz="1400" dirty="0" smtClean="0"/>
              <a:t> Island</a:t>
            </a:r>
          </a:p>
          <a:p>
            <a:pPr marL="0" indent="0">
              <a:buNone/>
            </a:pPr>
            <a:r>
              <a:rPr lang="pl-PL" sz="1400" dirty="0" smtClean="0"/>
              <a:t>-Alaska                      -New Jersey                          -Maine                         -Missisipi                                  -Vermont</a:t>
            </a:r>
          </a:p>
          <a:p>
            <a:pPr marL="0" indent="0">
              <a:buNone/>
            </a:pPr>
            <a:r>
              <a:rPr lang="pl-PL" sz="1400" dirty="0" smtClean="0"/>
              <a:t>-Hawaje                    -Indiana                                 -Alabama                     -Kentucky                                 -New Hampshire</a:t>
            </a:r>
          </a:p>
          <a:p>
            <a:pPr marL="0" indent="0">
              <a:buNone/>
            </a:pPr>
            <a:r>
              <a:rPr lang="pl-PL" sz="1400" dirty="0" smtClean="0"/>
              <a:t>-Waszyngton           -Karolina Północna              -Wisconsin                   -Arkansas                                 -Wirginia Zachodnia</a:t>
            </a:r>
          </a:p>
          <a:p>
            <a:pPr marL="0" indent="0">
              <a:buNone/>
            </a:pPr>
            <a:r>
              <a:rPr lang="pl-PL" sz="1400" dirty="0" smtClean="0"/>
              <a:t>-Pensylwania           -Minnesota                           -Connecticut               -Wyoming                                -Dakota Południowa</a:t>
            </a:r>
          </a:p>
          <a:p>
            <a:pPr marL="0" indent="0">
              <a:buNone/>
            </a:pPr>
            <a:r>
              <a:rPr lang="pl-PL" sz="1400" dirty="0" smtClean="0"/>
              <a:t>Arizona                     -Illinois                                   -Missouri                     -Kansas                                     -Dakota Północna</a:t>
            </a:r>
          </a:p>
          <a:p>
            <a:pPr marL="0" indent="0">
              <a:buNone/>
            </a:pPr>
            <a:r>
              <a:rPr lang="pl-PL" sz="1400" dirty="0" smtClean="0"/>
              <a:t>-Kolorado                 -Maryland                             -Luizjana                      -Delaware                                -Oklahoma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99400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Flaga Stanów Zjednoczonych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6500" y="2204691"/>
            <a:ext cx="7239000" cy="3800475"/>
          </a:xfrm>
        </p:spPr>
      </p:pic>
    </p:spTree>
    <p:extLst>
      <p:ext uri="{BB962C8B-B14F-4D97-AF65-F5344CB8AC3E}">
        <p14:creationId xmlns:p14="http://schemas.microsoft.com/office/powerpoint/2010/main" xmlns="" val="3725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 największych miast w Stanach Zjednoczonych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pl-PL" sz="1800" dirty="0" smtClean="0"/>
              <a:t>Nowy Jork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Los Angeles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Chicago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Houston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Phoenix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Filadelfia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San Antonio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San Diego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Dallas</a:t>
            </a:r>
          </a:p>
          <a:p>
            <a:pPr marL="514350" indent="-514350" algn="ctr">
              <a:buAutoNum type="arabicPeriod"/>
            </a:pPr>
            <a:r>
              <a:rPr lang="pl-PL" sz="1800" dirty="0" smtClean="0"/>
              <a:t>San </a:t>
            </a:r>
            <a:r>
              <a:rPr lang="pl-PL" sz="1800" dirty="0" err="1" smtClean="0"/>
              <a:t>Jose</a:t>
            </a:r>
            <a:endParaRPr lang="pl-PL" sz="1800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19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Niestandardowy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Stany Zjednoczone </vt:lpstr>
      <vt:lpstr>Stany Zjednoczone</vt:lpstr>
      <vt:lpstr>Liczba ludności w Stanach</vt:lpstr>
      <vt:lpstr>Stany w Stanach Zjednoczonych:</vt:lpstr>
      <vt:lpstr>Flaga Stanów Zjednoczonych</vt:lpstr>
      <vt:lpstr>10 największych miast w Stanach Zjednoczonych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Podróże</dc:title>
  <dc:creator>Natalia</dc:creator>
  <cp:lastModifiedBy>Ewa Matusik</cp:lastModifiedBy>
  <cp:revision>7</cp:revision>
  <dcterms:created xsi:type="dcterms:W3CDTF">2021-04-12T16:14:04Z</dcterms:created>
  <dcterms:modified xsi:type="dcterms:W3CDTF">2021-04-14T05:32:35Z</dcterms:modified>
</cp:coreProperties>
</file>